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  <p:sldMasterId id="2147483650" r:id="rId3"/>
    <p:sldMasterId id="2147483651" r:id="rId4"/>
  </p:sldMasterIdLst>
  <p:sldIdLst>
    <p:sldId id="256" r:id="rId5"/>
    <p:sldId id="261" r:id="rId6"/>
  </p:sldIdLst>
  <p:sldSz cx="6858000" cy="9906000" type="A4"/>
  <p:notesSz cx="6807200" cy="99393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19100" indent="381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838200" indent="76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258888" indent="11271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677988" indent="150813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  <p15:guide id="3" pos="3929" userDrawn="1">
          <p15:clr>
            <a:srgbClr val="A4A3A4"/>
          </p15:clr>
        </p15:guide>
        <p15:guide id="4" pos="48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008000"/>
    <a:srgbClr val="292929"/>
    <a:srgbClr val="5F5F5F"/>
    <a:srgbClr val="777777"/>
    <a:srgbClr val="0075C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91" autoAdjust="0"/>
    <p:restoredTop sz="94660"/>
  </p:normalViewPr>
  <p:slideViewPr>
    <p:cSldViewPr>
      <p:cViewPr varScale="1">
        <p:scale>
          <a:sx n="58" d="100"/>
          <a:sy n="58" d="100"/>
        </p:scale>
        <p:origin x="2573" y="82"/>
      </p:cViewPr>
      <p:guideLst>
        <p:guide orient="horz" pos="3120"/>
        <p:guide pos="2160"/>
        <p:guide pos="3929"/>
        <p:guide pos="4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7C671-42B4-4F9B-807C-2BA0B4F902A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FBB3490-FBBE-47F4-B7EF-957F2E1745E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238" y="397064"/>
            <a:ext cx="1542078" cy="845157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684" y="397064"/>
            <a:ext cx="4492328" cy="845157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644225B-7C56-4C28-8F41-5F80A297305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F1C3CD-0A51-4A41-A2CE-2F2AD2009B3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569072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00B9A-598B-446D-8CCA-827835411684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198366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BC3219-B1CA-4EBC-AA66-A3E6F83352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625883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9FBD13-B7F7-40FC-A025-713DBEE735F2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2318634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07D03-BA23-43F0-A29E-6BE7F365AB0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5689768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18952-6664-49B4-A646-ED1D475C707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8032141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AA7070-AC5D-489E-90F4-89A54252ADF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685676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6AEFF-2483-4F47-888B-D4431183F9A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93076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0D28CFE-035A-4CC0-A7EC-6FE90164029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1A1622-08AA-4453-84F3-9D9F93A38BF3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0127435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C1916-09A5-4D9F-A54E-DBF8088FB07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8931870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238" y="397064"/>
            <a:ext cx="1542078" cy="845157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684" y="397064"/>
            <a:ext cx="4492328" cy="845157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12E86-9201-49E7-A72C-724D959AC5E6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0084588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027" y="3077978"/>
            <a:ext cx="5829947" cy="2122084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052" y="5613303"/>
            <a:ext cx="4801896" cy="2530912"/>
          </a:xfrm>
        </p:spPr>
        <p:txBody>
          <a:bodyPr/>
          <a:lstStyle>
            <a:lvl1pPr marL="0" indent="0" algn="ctr">
              <a:buNone/>
              <a:defRPr/>
            </a:lvl1pPr>
            <a:lvl2pPr marL="419847" indent="0" algn="ctr">
              <a:buNone/>
              <a:defRPr/>
            </a:lvl2pPr>
            <a:lvl3pPr marL="839694" indent="0" algn="ctr">
              <a:buNone/>
              <a:defRPr/>
            </a:lvl3pPr>
            <a:lvl4pPr marL="1259540" indent="0" algn="ctr">
              <a:buNone/>
              <a:defRPr/>
            </a:lvl4pPr>
            <a:lvl5pPr marL="1679387" indent="0" algn="ctr">
              <a:buNone/>
              <a:defRPr/>
            </a:lvl5pPr>
            <a:lvl6pPr marL="2099234" indent="0" algn="ctr">
              <a:buNone/>
              <a:defRPr/>
            </a:lvl6pPr>
            <a:lvl7pPr marL="2519081" indent="0" algn="ctr">
              <a:buNone/>
              <a:defRPr/>
            </a:lvl7pPr>
            <a:lvl8pPr marL="2938927" indent="0" algn="ctr">
              <a:buNone/>
              <a:defRPr/>
            </a:lvl8pPr>
            <a:lvl9pPr marL="3358774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74A407-187F-417A-A408-EAE1E46E4109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25178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6F3218-6327-4A0B-8239-387B117A4C31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09828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44CEEF-FE8D-46E2-9841-51374096DA5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45421884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C64371-EB30-4227-A7C8-6131A4F83D3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36420221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00158E-9246-4B43-9E22-B37E512B9D7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193057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C6A08-9D62-420E-B5FC-9DF94AE88EB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5800428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8708-89A0-4130-8157-7C2FAB9CDC3E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0725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383" y="6366253"/>
            <a:ext cx="5829948" cy="1966199"/>
          </a:xfrm>
        </p:spPr>
        <p:txBody>
          <a:bodyPr anchor="t"/>
          <a:lstStyle>
            <a:lvl1pPr algn="l">
              <a:defRPr sz="37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383" y="4198580"/>
            <a:ext cx="5829948" cy="2167673"/>
          </a:xfrm>
        </p:spPr>
        <p:txBody>
          <a:bodyPr anchor="b"/>
          <a:lstStyle>
            <a:lvl1pPr marL="0" indent="0">
              <a:buNone/>
              <a:defRPr sz="1800"/>
            </a:lvl1pPr>
            <a:lvl2pPr marL="419847" indent="0">
              <a:buNone/>
              <a:defRPr sz="1700"/>
            </a:lvl2pPr>
            <a:lvl3pPr marL="839694" indent="0">
              <a:buNone/>
              <a:defRPr sz="1500"/>
            </a:lvl3pPr>
            <a:lvl4pPr marL="1259540" indent="0">
              <a:buNone/>
              <a:defRPr sz="1300"/>
            </a:lvl4pPr>
            <a:lvl5pPr marL="1679387" indent="0">
              <a:buNone/>
              <a:defRPr sz="1300"/>
            </a:lvl5pPr>
            <a:lvl6pPr marL="2099234" indent="0">
              <a:buNone/>
              <a:defRPr sz="1300"/>
            </a:lvl6pPr>
            <a:lvl7pPr marL="2519081" indent="0">
              <a:buNone/>
              <a:defRPr sz="1300"/>
            </a:lvl7pPr>
            <a:lvl8pPr marL="2938927" indent="0">
              <a:buNone/>
              <a:defRPr sz="1300"/>
            </a:lvl8pPr>
            <a:lvl9pPr marL="3358774" indent="0">
              <a:buNone/>
              <a:defRPr sz="13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FBD9E0-3853-4B1F-9D1E-864B21F7CC9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43A136-7CAD-436F-B4CA-008056CDF5BA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4057689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F15A6-0DD7-4C2B-B4E3-066236404A2F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8630024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7B67D-3885-49E7-ABF7-95CAA9D3699B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94496816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3238" y="397064"/>
            <a:ext cx="1542078" cy="8451571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342684" y="397064"/>
            <a:ext cx="4492328" cy="8451571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89B8D4-BB40-4124-B9A9-859E93793188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5932017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9888" y="2176038"/>
            <a:ext cx="5698331" cy="1320800"/>
          </a:xfrm>
          <a:prstGeom prst="rect">
            <a:avLst/>
          </a:prstGeom>
        </p:spPr>
        <p:txBody>
          <a:bodyPr anchor="ctr"/>
          <a:lstStyle>
            <a:lvl1pPr algn="ctr">
              <a:lnSpc>
                <a:spcPct val="100000"/>
              </a:lnSpc>
              <a:tabLst/>
              <a:defRPr sz="2769">
                <a:solidFill>
                  <a:srgbClr val="C00000"/>
                </a:solidFill>
                <a:latin typeface="+mn-lt"/>
                <a:ea typeface="+mj-ea"/>
              </a:defRPr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5" name="サブタイトル 2"/>
          <p:cNvSpPr>
            <a:spLocks noGrp="1"/>
          </p:cNvSpPr>
          <p:nvPr>
            <p:ph type="subTitle" idx="1"/>
          </p:nvPr>
        </p:nvSpPr>
        <p:spPr>
          <a:xfrm>
            <a:off x="936693" y="5473058"/>
            <a:ext cx="4984615" cy="400110"/>
          </a:xfrm>
        </p:spPr>
        <p:txBody>
          <a:bodyPr>
            <a:spAutoFit/>
          </a:bodyPr>
          <a:lstStyle>
            <a:lvl1pPr marL="0" indent="0" algn="ctr">
              <a:buNone/>
              <a:defRPr sz="1938">
                <a:solidFill>
                  <a:schemeClr val="tx1">
                    <a:tint val="75000"/>
                  </a:schemeClr>
                </a:solidFill>
              </a:defRPr>
            </a:lvl1pPr>
            <a:lvl2pPr marL="3165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330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495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660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825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991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156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532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266275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A389223-4CD1-4351-A6C5-A21058CC4563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11"/>
          </p:nvPr>
        </p:nvSpPr>
        <p:spPr>
          <a:xfrm>
            <a:off x="189035" y="1417108"/>
            <a:ext cx="6480000" cy="7800365"/>
          </a:xfrm>
          <a:prstGeom prst="rect">
            <a:avLst/>
          </a:prstGeo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3" name="タイトル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595751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949"/>
            <a:ext cx="5829300" cy="1967442"/>
          </a:xfrm>
          <a:prstGeom prst="rect">
            <a:avLst/>
          </a:prstGeom>
        </p:spPr>
        <p:txBody>
          <a:bodyPr/>
          <a:lstStyle>
            <a:lvl1pPr algn="l">
              <a:defRPr sz="2769" b="0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6"/>
            <a:ext cx="5829300" cy="21669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385"/>
            </a:lvl1pPr>
            <a:lvl2pPr marL="316520" indent="0">
              <a:buNone/>
              <a:defRPr sz="1246"/>
            </a:lvl2pPr>
            <a:lvl3pPr marL="633039" indent="0">
              <a:buNone/>
              <a:defRPr sz="1108"/>
            </a:lvl3pPr>
            <a:lvl4pPr marL="949559" indent="0">
              <a:buNone/>
              <a:defRPr sz="969"/>
            </a:lvl4pPr>
            <a:lvl5pPr marL="1266078" indent="0">
              <a:buNone/>
              <a:defRPr sz="969"/>
            </a:lvl5pPr>
            <a:lvl6pPr marL="1582598" indent="0">
              <a:buNone/>
              <a:defRPr sz="969"/>
            </a:lvl6pPr>
            <a:lvl7pPr marL="1899117" indent="0">
              <a:buNone/>
              <a:defRPr sz="969"/>
            </a:lvl7pPr>
            <a:lvl8pPr marL="2215637" indent="0">
              <a:buNone/>
              <a:defRPr sz="969"/>
            </a:lvl8pPr>
            <a:lvl9pPr marL="2532156" indent="0">
              <a:buNone/>
              <a:defRPr sz="969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スライド番号プレースホル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FC349B2E-C0D2-4928-BF55-361E24D4D0DB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44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189034" y="1394178"/>
            <a:ext cx="3115385" cy="7800000"/>
          </a:xfrm>
          <a:prstGeom prst="rect">
            <a:avLst/>
          </a:prstGeo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108"/>
            </a:lvl4pPr>
            <a:lvl5pPr>
              <a:defRPr sz="1108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528703" y="1394178"/>
            <a:ext cx="3115385" cy="7800000"/>
          </a:xfrm>
          <a:prstGeom prst="rect">
            <a:avLst/>
          </a:prstGeom>
        </p:spPr>
        <p:txBody>
          <a:bodyPr/>
          <a:lstStyle>
            <a:lvl1pPr>
              <a:defRPr sz="1938"/>
            </a:lvl1pPr>
            <a:lvl2pPr>
              <a:defRPr sz="1662"/>
            </a:lvl2pPr>
            <a:lvl3pPr>
              <a:defRPr sz="1385"/>
            </a:lvl3pPr>
            <a:lvl4pPr>
              <a:defRPr sz="1108"/>
            </a:lvl4pPr>
            <a:lvl5pPr>
              <a:defRPr sz="1108"/>
            </a:lvl5pPr>
            <a:lvl6pPr>
              <a:defRPr sz="1246"/>
            </a:lvl6pPr>
            <a:lvl7pPr>
              <a:defRPr sz="1246"/>
            </a:lvl7pPr>
            <a:lvl8pPr>
              <a:defRPr sz="1246"/>
            </a:lvl8pPr>
            <a:lvl9pPr>
              <a:defRPr sz="1246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 dirty="0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1D39743-1ECD-49B7-AB8B-F93249A10134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6" name="タイトル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59118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189034" y="1417108"/>
            <a:ext cx="3115385" cy="7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189034" y="2248700"/>
            <a:ext cx="3115385" cy="7020000"/>
          </a:xfrm>
          <a:prstGeom prst="rect">
            <a:avLst/>
          </a:prstGeo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10" name="スライド番号プレースホルダー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11" name="テキスト プレースホルダー 2"/>
          <p:cNvSpPr>
            <a:spLocks noGrp="1"/>
          </p:cNvSpPr>
          <p:nvPr>
            <p:ph type="body" idx="11"/>
          </p:nvPr>
        </p:nvSpPr>
        <p:spPr>
          <a:xfrm>
            <a:off x="3504124" y="1417108"/>
            <a:ext cx="3115385" cy="780000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1662" b="1"/>
            </a:lvl1pPr>
            <a:lvl2pPr marL="316520" indent="0">
              <a:buNone/>
              <a:defRPr sz="1385" b="1"/>
            </a:lvl2pPr>
            <a:lvl3pPr marL="633039" indent="0">
              <a:buNone/>
              <a:defRPr sz="1246" b="1"/>
            </a:lvl3pPr>
            <a:lvl4pPr marL="949559" indent="0">
              <a:buNone/>
              <a:defRPr sz="1108" b="1"/>
            </a:lvl4pPr>
            <a:lvl5pPr marL="1266078" indent="0">
              <a:buNone/>
              <a:defRPr sz="1108" b="1"/>
            </a:lvl5pPr>
            <a:lvl6pPr marL="1582598" indent="0">
              <a:buNone/>
              <a:defRPr sz="1108" b="1"/>
            </a:lvl6pPr>
            <a:lvl7pPr marL="1899117" indent="0">
              <a:buNone/>
              <a:defRPr sz="1108" b="1"/>
            </a:lvl7pPr>
            <a:lvl8pPr marL="2215637" indent="0">
              <a:buNone/>
              <a:defRPr sz="1108" b="1"/>
            </a:lvl8pPr>
            <a:lvl9pPr marL="2532156" indent="0">
              <a:buNone/>
              <a:defRPr sz="1108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12" name="コンテンツ プレースホルダー 3"/>
          <p:cNvSpPr>
            <a:spLocks noGrp="1"/>
          </p:cNvSpPr>
          <p:nvPr>
            <p:ph sz="half" idx="12"/>
          </p:nvPr>
        </p:nvSpPr>
        <p:spPr>
          <a:xfrm>
            <a:off x="3504124" y="2248700"/>
            <a:ext cx="3115385" cy="7020000"/>
          </a:xfrm>
          <a:prstGeom prst="rect">
            <a:avLst/>
          </a:prstGeom>
        </p:spPr>
        <p:txBody>
          <a:bodyPr/>
          <a:lstStyle>
            <a:lvl1pPr>
              <a:defRPr sz="1662"/>
            </a:lvl1pPr>
            <a:lvl2pPr>
              <a:defRPr sz="1385"/>
            </a:lvl2pPr>
            <a:lvl3pPr>
              <a:defRPr sz="1108"/>
            </a:lvl3pPr>
            <a:lvl4pPr>
              <a:defRPr sz="1108"/>
            </a:lvl4pPr>
            <a:lvl5pPr>
              <a:defRPr sz="1108"/>
            </a:lvl5pPr>
            <a:lvl6pPr>
              <a:defRPr sz="1108"/>
            </a:lvl6pPr>
            <a:lvl7pPr>
              <a:defRPr sz="1108"/>
            </a:lvl7pPr>
            <a:lvl8pPr>
              <a:defRPr sz="1108"/>
            </a:lvl8pPr>
            <a:lvl9pPr>
              <a:defRPr sz="1108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 dirty="0"/>
          </a:p>
        </p:txBody>
      </p:sp>
      <p:sp>
        <p:nvSpPr>
          <p:cNvPr id="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1846467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スライド番号プレースホルダ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99BFAB6E-627F-4558-9026-C7970E3F7C87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30625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342684" y="2311792"/>
            <a:ext cx="3016484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97393" y="2311792"/>
            <a:ext cx="3017923" cy="653684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18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A6644C2-9B73-42AF-9FCD-66C4D41809A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番号プレースホルダ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950A723-1310-460B-AD10-4CFF4CA63EF5}" type="slidenum">
              <a:rPr lang="en-US" altLang="ja-JP">
                <a:solidFill>
                  <a:srgbClr val="000000"/>
                </a:solidFill>
              </a:rPr>
              <a:pPr/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0050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2681654" y="1417108"/>
            <a:ext cx="3987692" cy="7800000"/>
          </a:xfrm>
        </p:spPr>
        <p:txBody>
          <a:bodyPr/>
          <a:lstStyle>
            <a:lvl1pPr>
              <a:defRPr sz="2215"/>
            </a:lvl1pPr>
            <a:lvl2pPr>
              <a:defRPr sz="1938"/>
            </a:lvl2pPr>
            <a:lvl3pPr>
              <a:defRPr sz="1662"/>
            </a:lvl3pPr>
            <a:lvl4pPr>
              <a:defRPr sz="1385"/>
            </a:lvl4pPr>
            <a:lvl5pPr>
              <a:defRPr sz="1385"/>
            </a:lvl5pPr>
            <a:lvl6pPr>
              <a:defRPr sz="1385"/>
            </a:lvl6pPr>
            <a:lvl7pPr>
              <a:defRPr sz="1385"/>
            </a:lvl7pPr>
            <a:lvl8pPr>
              <a:defRPr sz="1385"/>
            </a:lvl8pPr>
            <a:lvl9pPr>
              <a:defRPr sz="1385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89034" y="1417107"/>
            <a:ext cx="2492308" cy="7800000"/>
          </a:xfrm>
        </p:spPr>
        <p:txBody>
          <a:bodyPr>
            <a:normAutofit/>
          </a:bodyPr>
          <a:lstStyle>
            <a:lvl1pPr marL="0" indent="0">
              <a:buNone/>
              <a:defRPr sz="1385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578978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71600" y="7459238"/>
            <a:ext cx="4114800" cy="818622"/>
          </a:xfrm>
          <a:prstGeom prst="rect">
            <a:avLst/>
          </a:prstGeom>
        </p:spPr>
        <p:txBody>
          <a:bodyPr anchor="b"/>
          <a:lstStyle>
            <a:lvl1pPr algn="l">
              <a:defRPr sz="1662" b="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371600" y="1410158"/>
            <a:ext cx="4114800" cy="5943600"/>
          </a:xfrm>
        </p:spPr>
        <p:txBody>
          <a:bodyPr/>
          <a:lstStyle>
            <a:lvl1pPr marL="0" indent="0">
              <a:buNone/>
              <a:defRPr sz="2215"/>
            </a:lvl1pPr>
            <a:lvl2pPr marL="316520" indent="0">
              <a:buNone/>
              <a:defRPr sz="1938"/>
            </a:lvl2pPr>
            <a:lvl3pPr marL="633039" indent="0">
              <a:buNone/>
              <a:defRPr sz="1662"/>
            </a:lvl3pPr>
            <a:lvl4pPr marL="949559" indent="0">
              <a:buNone/>
              <a:defRPr sz="1385"/>
            </a:lvl4pPr>
            <a:lvl5pPr marL="1266078" indent="0">
              <a:buNone/>
              <a:defRPr sz="1385"/>
            </a:lvl5pPr>
            <a:lvl6pPr marL="1582598" indent="0">
              <a:buNone/>
              <a:defRPr sz="1385"/>
            </a:lvl6pPr>
            <a:lvl7pPr marL="1899117" indent="0">
              <a:buNone/>
              <a:defRPr sz="1385"/>
            </a:lvl7pPr>
            <a:lvl8pPr marL="2215637" indent="0">
              <a:buNone/>
              <a:defRPr sz="1385"/>
            </a:lvl8pPr>
            <a:lvl9pPr marL="2532156" indent="0">
              <a:buNone/>
              <a:defRPr sz="1385"/>
            </a:lvl9pPr>
          </a:lstStyle>
          <a:p>
            <a:r>
              <a:rPr kumimoji="1" lang="ja-JP" altLang="en-US" smtClean="0"/>
              <a:t>図を追加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371600" y="8277860"/>
            <a:ext cx="4114800" cy="1162578"/>
          </a:xfrm>
        </p:spPr>
        <p:txBody>
          <a:bodyPr>
            <a:normAutofit/>
          </a:bodyPr>
          <a:lstStyle>
            <a:lvl1pPr marL="0" indent="0">
              <a:buNone/>
              <a:defRPr sz="1108"/>
            </a:lvl1pPr>
            <a:lvl2pPr marL="316520" indent="0">
              <a:buNone/>
              <a:defRPr sz="831"/>
            </a:lvl2pPr>
            <a:lvl3pPr marL="633039" indent="0">
              <a:buNone/>
              <a:defRPr sz="692"/>
            </a:lvl3pPr>
            <a:lvl4pPr marL="949559" indent="0">
              <a:buNone/>
              <a:defRPr sz="623"/>
            </a:lvl4pPr>
            <a:lvl5pPr marL="1266078" indent="0">
              <a:buNone/>
              <a:defRPr sz="623"/>
            </a:lvl5pPr>
            <a:lvl6pPr marL="1582598" indent="0">
              <a:buNone/>
              <a:defRPr sz="623"/>
            </a:lvl6pPr>
            <a:lvl7pPr marL="1899117" indent="0">
              <a:buNone/>
              <a:defRPr sz="623"/>
            </a:lvl7pPr>
            <a:lvl8pPr marL="2215637" indent="0">
              <a:buNone/>
              <a:defRPr sz="623"/>
            </a:lvl8pPr>
            <a:lvl9pPr marL="2532156" indent="0">
              <a:buNone/>
              <a:defRPr sz="623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8" name="スライド番号プレースホルダー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93640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4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6555130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4972050" y="1417108"/>
            <a:ext cx="1543050" cy="7800000"/>
          </a:xfrm>
          <a:prstGeom prst="rect">
            <a:avLst/>
          </a:prstGeo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342900" y="1417108"/>
            <a:ext cx="4523642" cy="7800000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6457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4" y="397064"/>
            <a:ext cx="6172632" cy="165002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68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68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4434" y="2217674"/>
            <a:ext cx="3030882" cy="923540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19847" indent="0">
              <a:buNone/>
              <a:defRPr sz="1800" b="1"/>
            </a:lvl2pPr>
            <a:lvl3pPr marL="839694" indent="0">
              <a:buNone/>
              <a:defRPr sz="1700" b="1"/>
            </a:lvl3pPr>
            <a:lvl4pPr marL="1259540" indent="0">
              <a:buNone/>
              <a:defRPr sz="1500" b="1"/>
            </a:lvl4pPr>
            <a:lvl5pPr marL="1679387" indent="0">
              <a:buNone/>
              <a:defRPr sz="1500" b="1"/>
            </a:lvl5pPr>
            <a:lvl6pPr marL="2099234" indent="0">
              <a:buNone/>
              <a:defRPr sz="1500" b="1"/>
            </a:lvl6pPr>
            <a:lvl7pPr marL="2519081" indent="0">
              <a:buNone/>
              <a:defRPr sz="1500" b="1"/>
            </a:lvl7pPr>
            <a:lvl8pPr marL="2938927" indent="0">
              <a:buNone/>
              <a:defRPr sz="1500" b="1"/>
            </a:lvl8pPr>
            <a:lvl9pPr marL="3358774" indent="0">
              <a:buNone/>
              <a:defRPr sz="15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4434" y="3141214"/>
            <a:ext cx="3030882" cy="5707421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7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03BFEA-384E-4551-99D0-5F25F7CC1E9B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ACCBDB-81D7-4645-82AD-C06991234018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A6D1A4-F473-440E-8C09-6EEE54C2CAA1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685" y="394123"/>
            <a:ext cx="2256243" cy="1679432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0999" y="394122"/>
            <a:ext cx="3834318" cy="8454513"/>
          </a:xfrm>
        </p:spPr>
        <p:txBody>
          <a:bodyPr/>
          <a:lstStyle>
            <a:lvl1pPr>
              <a:defRPr sz="2900"/>
            </a:lvl1pPr>
            <a:lvl2pPr>
              <a:defRPr sz="26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685" y="2073554"/>
            <a:ext cx="2256243" cy="6775081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83E1130-22C2-420E-BC52-87C1A8E0979F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819" y="6933907"/>
            <a:ext cx="4113648" cy="81912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819" y="885305"/>
            <a:ext cx="4113648" cy="5942718"/>
          </a:xfrm>
        </p:spPr>
        <p:txBody>
          <a:bodyPr/>
          <a:lstStyle>
            <a:lvl1pPr marL="0" indent="0">
              <a:buNone/>
              <a:defRPr sz="2900"/>
            </a:lvl1pPr>
            <a:lvl2pPr marL="419847" indent="0">
              <a:buNone/>
              <a:defRPr sz="2600"/>
            </a:lvl2pPr>
            <a:lvl3pPr marL="839694" indent="0">
              <a:buNone/>
              <a:defRPr sz="2200"/>
            </a:lvl3pPr>
            <a:lvl4pPr marL="1259540" indent="0">
              <a:buNone/>
              <a:defRPr sz="1800"/>
            </a:lvl4pPr>
            <a:lvl5pPr marL="1679387" indent="0">
              <a:buNone/>
              <a:defRPr sz="1800"/>
            </a:lvl5pPr>
            <a:lvl6pPr marL="2099234" indent="0">
              <a:buNone/>
              <a:defRPr sz="1800"/>
            </a:lvl6pPr>
            <a:lvl7pPr marL="2519081" indent="0">
              <a:buNone/>
              <a:defRPr sz="1800"/>
            </a:lvl7pPr>
            <a:lvl8pPr marL="2938927" indent="0">
              <a:buNone/>
              <a:defRPr sz="1800"/>
            </a:lvl8pPr>
            <a:lvl9pPr marL="3358774" indent="0">
              <a:buNone/>
              <a:defRPr sz="18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819" y="7753033"/>
            <a:ext cx="4113648" cy="1161779"/>
          </a:xfrm>
        </p:spPr>
        <p:txBody>
          <a:bodyPr/>
          <a:lstStyle>
            <a:lvl1pPr marL="0" indent="0">
              <a:buNone/>
              <a:defRPr sz="1300"/>
            </a:lvl1pPr>
            <a:lvl2pPr marL="419847" indent="0">
              <a:buNone/>
              <a:defRPr sz="1100"/>
            </a:lvl2pPr>
            <a:lvl3pPr marL="839694" indent="0">
              <a:buNone/>
              <a:defRPr sz="900"/>
            </a:lvl3pPr>
            <a:lvl4pPr marL="1259540" indent="0">
              <a:buNone/>
              <a:defRPr sz="800"/>
            </a:lvl4pPr>
            <a:lvl5pPr marL="1679387" indent="0">
              <a:buNone/>
              <a:defRPr sz="800"/>
            </a:lvl5pPr>
            <a:lvl6pPr marL="2099234" indent="0">
              <a:buNone/>
              <a:defRPr sz="800"/>
            </a:lvl6pPr>
            <a:lvl7pPr marL="2519081" indent="0">
              <a:buNone/>
              <a:defRPr sz="800"/>
            </a:lvl7pPr>
            <a:lvl8pPr marL="2938927" indent="0">
              <a:buNone/>
              <a:defRPr sz="800"/>
            </a:lvl8pPr>
            <a:lvl9pPr marL="3358774" indent="0">
              <a:buNone/>
              <a:defRPr sz="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71CF3DD-1DDD-481F-BEFB-2E0AC2A498D7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1版下_bac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874B548-FD83-49EB-945D-0A1C587EEA1E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id="1" dur="indefinite" restart="never" nodeType="tmRoot"/>
      </p:par>
    </p:tnLst>
  </p:timing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1984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839694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259540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67938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680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896652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16498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73634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2版下_bac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84988" cy="9907588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DE22FBB2-1EDB-4DE0-A9C5-D0DDACC67B3D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577457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1984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839694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259540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67938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680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896652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16498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73634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3版下_back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6858000" cy="9906000"/>
          </a:xfrm>
          <a:prstGeom prst="rect">
            <a:avLst/>
          </a:prstGeom>
          <a:noFill/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343150" y="9020175"/>
            <a:ext cx="2171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914900" y="9020175"/>
            <a:ext cx="16002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4" tIns="45718" rIns="91434" bIns="45718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BB5BA4A-9A7C-4BE7-9FE9-9F6868DA2387}" type="slidenum">
              <a:rPr lang="en-US" altLang="ja-JP"/>
              <a:pPr>
                <a:defRPr/>
              </a:pPr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834405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defTabSz="912813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1984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839694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259540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679387" algn="ctr" defTabSz="914042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1313" indent="-341313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4163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1413" indent="-228600" algn="l" defTabSz="912813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defTabSz="912813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5813" indent="-228600" algn="l" defTabSz="912813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47680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896652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316498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736345" indent="-228875" algn="l" defTabSz="914042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1pPr>
      <a:lvl2pPr marL="41984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2pPr>
      <a:lvl3pPr marL="83969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259540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167938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09923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519081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2938927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358774" algn="l" defTabSz="839694" rtl="0" eaLnBrk="1" latinLnBrk="0" hangingPunct="1">
        <a:defRPr kumimoji="1" sz="1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367463" y="9438217"/>
            <a:ext cx="401241" cy="403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0000"/>
              </a:lnSpc>
              <a:defRPr kumimoji="0" sz="831">
                <a:latin typeface="+mn-lt"/>
                <a:ea typeface="+mn-ea"/>
                <a:cs typeface="Osaka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6D465B-6CF3-45C9-A18B-C15B57C36285}" type="slidenum">
              <a:rPr lang="en-US" altLang="ja-JP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ja-JP">
              <a:solidFill>
                <a:srgbClr val="000000"/>
              </a:solidFill>
            </a:endParaRPr>
          </a:p>
        </p:txBody>
      </p:sp>
      <p:sp>
        <p:nvSpPr>
          <p:cNvPr id="2" name="テキスト プレースホルダー 1"/>
          <p:cNvSpPr>
            <a:spLocks noGrp="1"/>
          </p:cNvSpPr>
          <p:nvPr>
            <p:ph type="body" idx="1"/>
          </p:nvPr>
        </p:nvSpPr>
        <p:spPr>
          <a:xfrm>
            <a:off x="189035" y="1394176"/>
            <a:ext cx="6480000" cy="78000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kumimoji="1" lang="ja-JP" altLang="en-US" dirty="0" smtClean="0"/>
              <a:t>マスター テキストの書式設定</a:t>
            </a:r>
          </a:p>
          <a:p>
            <a:pPr lvl="1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2 </a:t>
            </a:r>
            <a:r>
              <a:rPr kumimoji="1" lang="ja-JP" altLang="en-US" dirty="0" smtClean="0"/>
              <a:t>レベル</a:t>
            </a:r>
          </a:p>
          <a:p>
            <a:pPr lvl="2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3 </a:t>
            </a:r>
            <a:r>
              <a:rPr kumimoji="1" lang="ja-JP" altLang="en-US" dirty="0" smtClean="0"/>
              <a:t>レベル</a:t>
            </a:r>
          </a:p>
          <a:p>
            <a:pPr lvl="3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4 </a:t>
            </a:r>
            <a:r>
              <a:rPr kumimoji="1" lang="ja-JP" altLang="en-US" dirty="0" smtClean="0"/>
              <a:t>レベル</a:t>
            </a:r>
          </a:p>
          <a:p>
            <a:pPr lvl="4"/>
            <a:r>
              <a:rPr kumimoji="1" lang="ja-JP" altLang="en-US" dirty="0" smtClean="0"/>
              <a:t>第 </a:t>
            </a:r>
            <a:r>
              <a:rPr kumimoji="1" lang="en-US" altLang="ja-JP" dirty="0" smtClean="0"/>
              <a:t>5 </a:t>
            </a:r>
            <a:r>
              <a:rPr kumimoji="1" lang="ja-JP" altLang="en-US" dirty="0" smtClean="0"/>
              <a:t>レベル</a:t>
            </a:r>
            <a:endParaRPr kumimoji="1" lang="ja-JP" altLang="en-US" dirty="0"/>
          </a:p>
        </p:txBody>
      </p:sp>
      <p:sp>
        <p:nvSpPr>
          <p:cNvPr id="3" name="タイトル プレースホルダー 2"/>
          <p:cNvSpPr>
            <a:spLocks noGrp="1"/>
          </p:cNvSpPr>
          <p:nvPr>
            <p:ph type="title"/>
          </p:nvPr>
        </p:nvSpPr>
        <p:spPr>
          <a:xfrm>
            <a:off x="189035" y="220561"/>
            <a:ext cx="5483077" cy="780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86160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rgbClr val="C00000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2pPr>
      <a:lvl3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3pPr>
      <a:lvl4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4pPr>
      <a:lvl5pPr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5pPr>
      <a:lvl6pPr marL="316520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6pPr>
      <a:lvl7pPr marL="63303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7pPr>
      <a:lvl8pPr marL="949559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8pPr>
      <a:lvl9pPr marL="1266078" algn="l" rtl="0" eaLnBrk="1" fontAlgn="base" hangingPunct="1">
        <a:lnSpc>
          <a:spcPct val="95000"/>
        </a:lnSpc>
        <a:spcBef>
          <a:spcPct val="0"/>
        </a:spcBef>
        <a:spcAft>
          <a:spcPct val="0"/>
        </a:spcAft>
        <a:tabLst>
          <a:tab pos="630841" algn="l"/>
          <a:tab pos="5656688" algn="r"/>
        </a:tabLst>
        <a:defRPr kumimoji="1" sz="2215">
          <a:solidFill>
            <a:schemeClr val="tx2"/>
          </a:solidFill>
          <a:latin typeface="Arial Black" pitchFamily="34" charset="0"/>
          <a:ea typeface="HGP創英角ｺﾞｼｯｸUB" pitchFamily="50" charset="-128"/>
        </a:defRPr>
      </a:lvl9pPr>
    </p:titleStyle>
    <p:bodyStyle>
      <a:lvl1pPr marL="251677" indent="-251677" algn="l" rtl="0" eaLnBrk="1" fontAlgn="base" hangingPunct="1">
        <a:lnSpc>
          <a:spcPts val="2423"/>
        </a:lnSpc>
        <a:spcBef>
          <a:spcPts val="0"/>
        </a:spcBef>
        <a:spcAft>
          <a:spcPct val="20000"/>
        </a:spcAft>
        <a:buClr>
          <a:srgbClr val="C00000"/>
        </a:buClr>
        <a:buFont typeface="Wingdings" pitchFamily="2" charset="2"/>
        <a:buChar char="l"/>
        <a:tabLst>
          <a:tab pos="873726" algn="l"/>
          <a:tab pos="994619" algn="l"/>
          <a:tab pos="1055065" algn="l"/>
        </a:tabLst>
        <a:defRPr kumimoji="1" sz="2215">
          <a:solidFill>
            <a:schemeClr val="tx1"/>
          </a:solidFill>
          <a:latin typeface="+mn-lt"/>
          <a:ea typeface="+mn-ea"/>
          <a:cs typeface="+mn-cs"/>
        </a:defRPr>
      </a:lvl1pPr>
      <a:lvl2pPr marL="372570" indent="-251677" algn="l" rtl="0" eaLnBrk="1" fontAlgn="base" hangingPunct="1">
        <a:lnSpc>
          <a:spcPts val="2423"/>
        </a:lnSpc>
        <a:spcBef>
          <a:spcPts val="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tabLst>
          <a:tab pos="873726" algn="l"/>
          <a:tab pos="994619" algn="l"/>
          <a:tab pos="1055065" algn="l"/>
        </a:tabLst>
        <a:defRPr kumimoji="1" sz="1938">
          <a:solidFill>
            <a:schemeClr val="tx1"/>
          </a:solidFill>
          <a:latin typeface="+mn-lt"/>
          <a:ea typeface="+mn-ea"/>
        </a:defRPr>
      </a:lvl2pPr>
      <a:lvl3pPr marL="493463" indent="-241786" algn="l" rtl="0" eaLnBrk="1" fontAlgn="base" hangingPunct="1">
        <a:lnSpc>
          <a:spcPts val="2423"/>
        </a:lnSpc>
        <a:spcBef>
          <a:spcPts val="0"/>
        </a:spcBef>
        <a:spcAft>
          <a:spcPct val="0"/>
        </a:spcAft>
        <a:buClr>
          <a:srgbClr val="C00000"/>
        </a:buClr>
        <a:buFont typeface="Wingdings" panose="05000000000000000000" pitchFamily="2" charset="2"/>
        <a:buChar char="ü"/>
        <a:tabLst>
          <a:tab pos="493463" algn="l"/>
          <a:tab pos="994619" algn="l"/>
          <a:tab pos="1055065" algn="l"/>
        </a:tabLst>
        <a:defRPr kumimoji="1" sz="1662">
          <a:solidFill>
            <a:schemeClr val="tx1"/>
          </a:solidFill>
          <a:latin typeface="+mn-lt"/>
          <a:ea typeface="+mn-ea"/>
        </a:defRPr>
      </a:lvl3pPr>
      <a:lvl4pPr marL="624247" indent="-251677" algn="l" rtl="0" eaLnBrk="1" fontAlgn="base" hangingPunct="1">
        <a:lnSpc>
          <a:spcPts val="2423"/>
        </a:lnSpc>
        <a:spcBef>
          <a:spcPts val="0"/>
        </a:spcBef>
        <a:spcAft>
          <a:spcPct val="0"/>
        </a:spcAft>
        <a:buClr>
          <a:schemeClr val="accent1"/>
        </a:buClr>
        <a:buChar char="•"/>
        <a:tabLst>
          <a:tab pos="873726" algn="l"/>
          <a:tab pos="994619" algn="l"/>
          <a:tab pos="1055065" algn="l"/>
        </a:tabLst>
        <a:defRPr kumimoji="1" sz="1385">
          <a:solidFill>
            <a:schemeClr val="tx1"/>
          </a:solidFill>
          <a:latin typeface="+mn-lt"/>
          <a:ea typeface="+mn-ea"/>
        </a:defRPr>
      </a:lvl4pPr>
      <a:lvl5pPr marL="866033" indent="-241786" algn="l" rtl="0" eaLnBrk="1" fontAlgn="base" hangingPunct="1">
        <a:lnSpc>
          <a:spcPts val="2423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Char char="•"/>
        <a:tabLst>
          <a:tab pos="873726" algn="l"/>
          <a:tab pos="994619" algn="l"/>
          <a:tab pos="1055065" algn="l"/>
        </a:tabLst>
        <a:defRPr kumimoji="1" sz="1108">
          <a:solidFill>
            <a:schemeClr val="tx1"/>
          </a:solidFill>
          <a:latin typeface="+mn-lt"/>
          <a:ea typeface="+mn-ea"/>
        </a:defRPr>
      </a:lvl5pPr>
      <a:lvl6pPr marL="1980445" indent="-25057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tabLst>
          <a:tab pos="873726" algn="l"/>
          <a:tab pos="994619" algn="l"/>
          <a:tab pos="1055065" algn="l"/>
        </a:tabLst>
        <a:defRPr kumimoji="1" sz="1177">
          <a:solidFill>
            <a:schemeClr val="tx1"/>
          </a:solidFill>
          <a:latin typeface="+mn-ea"/>
          <a:ea typeface="ＭＳ Ｐゴシック" pitchFamily="50" charset="-128"/>
        </a:defRPr>
      </a:lvl6pPr>
      <a:lvl7pPr marL="2296965" indent="-25057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tabLst>
          <a:tab pos="873726" algn="l"/>
          <a:tab pos="994619" algn="l"/>
          <a:tab pos="1055065" algn="l"/>
        </a:tabLst>
        <a:defRPr kumimoji="1" sz="1177">
          <a:solidFill>
            <a:schemeClr val="tx1"/>
          </a:solidFill>
          <a:latin typeface="+mn-ea"/>
          <a:ea typeface="ＭＳ Ｐゴシック" pitchFamily="50" charset="-128"/>
        </a:defRPr>
      </a:lvl7pPr>
      <a:lvl8pPr marL="2613484" indent="-25057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tabLst>
          <a:tab pos="873726" algn="l"/>
          <a:tab pos="994619" algn="l"/>
          <a:tab pos="1055065" algn="l"/>
        </a:tabLst>
        <a:defRPr kumimoji="1" sz="1177">
          <a:solidFill>
            <a:schemeClr val="tx1"/>
          </a:solidFill>
          <a:latin typeface="+mn-ea"/>
          <a:ea typeface="ＭＳ Ｐゴシック" pitchFamily="50" charset="-128"/>
        </a:defRPr>
      </a:lvl8pPr>
      <a:lvl9pPr marL="2930004" indent="-250578" algn="l" rtl="0" eaLnBrk="1" fontAlgn="base" hangingPunct="1">
        <a:lnSpc>
          <a:spcPct val="85000"/>
        </a:lnSpc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Ø"/>
        <a:tabLst>
          <a:tab pos="873726" algn="l"/>
          <a:tab pos="994619" algn="l"/>
          <a:tab pos="1055065" algn="l"/>
        </a:tabLst>
        <a:defRPr kumimoji="1" sz="1177">
          <a:solidFill>
            <a:schemeClr val="tx1"/>
          </a:solidFill>
          <a:latin typeface="+mn-ea"/>
          <a:ea typeface="ＭＳ Ｐゴシック" pitchFamily="50" charset="-128"/>
        </a:defRPr>
      </a:lvl9pPr>
    </p:bodyStyle>
    <p:otherStyle>
      <a:defPPr>
        <a:defRPr lang="ja-JP"/>
      </a:defPPr>
      <a:lvl1pPr marL="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1pPr>
      <a:lvl2pPr marL="316520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2pPr>
      <a:lvl3pPr marL="63303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3pPr>
      <a:lvl4pPr marL="949559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4pPr>
      <a:lvl5pPr marL="126607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5pPr>
      <a:lvl6pPr marL="1582598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6pPr>
      <a:lvl7pPr marL="189911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7pPr>
      <a:lvl8pPr marL="2215637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8pPr>
      <a:lvl9pPr marL="2532156" algn="l" defTabSz="633039" rtl="0" eaLnBrk="1" latinLnBrk="0" hangingPunct="1">
        <a:defRPr kumimoji="1" sz="124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0" descr="ロ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6912" y="9708257"/>
            <a:ext cx="1568450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1086060" y="416496"/>
            <a:ext cx="4685887" cy="1077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wrap="none" lIns="91434" tIns="45718" rIns="91434" bIns="45718">
            <a:spAutoFit/>
          </a:bodyPr>
          <a:lstStyle/>
          <a:p>
            <a:pPr algn="ctr" defTabSz="912813"/>
            <a:r>
              <a:rPr lang="ja-JP" altLang="en-US" sz="3200" dirty="0">
                <a:latin typeface="HGP創英角ｺﾞｼｯｸUB" pitchFamily="50" charset="-128"/>
                <a:ea typeface="HGP創英角ｺﾞｼｯｸUB" pitchFamily="50" charset="-128"/>
              </a:rPr>
              <a:t>過活動膀胱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Up</a:t>
            </a:r>
            <a:r>
              <a:rPr lang="ja-JP" altLang="en-US" sz="12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to</a:t>
            </a:r>
            <a:r>
              <a:rPr lang="ja-JP" altLang="en-US" sz="1600" dirty="0" smtClean="0">
                <a:latin typeface="HGP創英角ｺﾞｼｯｸUB" pitchFamily="50" charset="-128"/>
                <a:ea typeface="HGP創英角ｺﾞｼｯｸUB" pitchFamily="50" charset="-128"/>
              </a:rPr>
              <a:t> </a:t>
            </a:r>
            <a:r>
              <a:rPr lang="en-US" altLang="ja-JP" sz="3200" dirty="0" smtClean="0">
                <a:latin typeface="HGP創英角ｺﾞｼｯｸUB" pitchFamily="50" charset="-128"/>
                <a:ea typeface="HGP創英角ｺﾞｼｯｸUB" pitchFamily="50" charset="-128"/>
              </a:rPr>
              <a:t>Date</a:t>
            </a:r>
            <a:r>
              <a:rPr lang="ja-JP" altLang="en-US" sz="3200" dirty="0" smtClean="0">
                <a:latin typeface="HGP創英角ｺﾞｼｯｸUB" pitchFamily="50" charset="-128"/>
                <a:ea typeface="HGP創英角ｺﾞｼｯｸUB" pitchFamily="50" charset="-128"/>
              </a:rPr>
              <a:t>　</a:t>
            </a:r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  <a:p>
            <a:pPr algn="ctr" defTabSz="912813"/>
            <a:endParaRPr lang="ja-JP" altLang="en-US" sz="3200" dirty="0">
              <a:latin typeface="HGP創英角ｺﾞｼｯｸUB" pitchFamily="50" charset="-128"/>
              <a:ea typeface="HGP創英角ｺﾞｼｯｸUB" pitchFamily="50" charset="-128"/>
            </a:endParaRPr>
          </a:p>
        </p:txBody>
      </p:sp>
      <p:sp>
        <p:nvSpPr>
          <p:cNvPr id="2054" name="Rectangle 7"/>
          <p:cNvSpPr>
            <a:spLocks noChangeArrowheads="1"/>
          </p:cNvSpPr>
          <p:nvPr/>
        </p:nvSpPr>
        <p:spPr bwMode="auto">
          <a:xfrm>
            <a:off x="620688" y="3257911"/>
            <a:ext cx="5676917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r" defTabSz="912813"/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東京慈恵会医科大学附属柏病院 泌尿器科 診療部長 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三木　淳先生</a:t>
            </a: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  <a:p>
            <a:pPr algn="ctr" defTabSz="912813"/>
            <a:r>
              <a:rPr lang="ja-JP" altLang="en-US" sz="1200" dirty="0" smtClean="0">
                <a:latin typeface="HGPｺﾞｼｯｸE" pitchFamily="50" charset="-128"/>
                <a:ea typeface="HGPｺﾞｼｯｸE" pitchFamily="50" charset="-128"/>
              </a:rPr>
              <a:t>  </a:t>
            </a:r>
            <a:endParaRPr lang="ja-JP" altLang="en-US" sz="12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520196" y="4482047"/>
            <a:ext cx="5817607" cy="83099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lIns="91434" tIns="45718" rIns="91434" bIns="45718">
            <a:spAutoFit/>
          </a:bodyPr>
          <a:lstStyle/>
          <a:p>
            <a:pPr algn="ctr" defTabSz="912813"/>
            <a:r>
              <a:rPr lang="ja-JP" altLang="en-US" sz="2400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「泌尿器科外来における実際の診断、</a:t>
            </a:r>
            <a:r>
              <a:rPr lang="ja-JP" altLang="en-US" sz="24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治療」</a:t>
            </a:r>
            <a:endParaRPr lang="ja-JP" altLang="en-US" sz="2400" dirty="0">
              <a:solidFill>
                <a:srgbClr val="FF66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defTabSz="912813"/>
            <a:r>
              <a:rPr lang="ja-JP" altLang="en-US" sz="2400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　　</a:t>
            </a:r>
            <a:r>
              <a:rPr lang="ja-JP" altLang="en-US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～</a:t>
            </a:r>
            <a:r>
              <a:rPr lang="ja-JP" altLang="en-US" sz="2000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頻尿、尿失禁、前立腺癌など</a:t>
            </a:r>
            <a:r>
              <a:rPr lang="ja-JP" altLang="en-US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～</a:t>
            </a:r>
            <a:endParaRPr lang="ja-JP" altLang="en-US" sz="2000" dirty="0">
              <a:solidFill>
                <a:srgbClr val="FF66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56" name="Rectangle 10"/>
          <p:cNvSpPr>
            <a:spLocks noChangeArrowheads="1"/>
          </p:cNvSpPr>
          <p:nvPr/>
        </p:nvSpPr>
        <p:spPr bwMode="auto">
          <a:xfrm>
            <a:off x="670924" y="5295041"/>
            <a:ext cx="5638791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defTabSz="912813"/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　　　　　　たな</a:t>
            </a: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か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泌尿器科・腎クリニック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r" defTabSz="912813"/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院長　</a:t>
            </a:r>
            <a:r>
              <a:rPr lang="ja-JP" altLang="en-US" sz="2600" dirty="0" smtClean="0">
                <a:latin typeface="HGPｺﾞｼｯｸE" pitchFamily="50" charset="-128"/>
                <a:ea typeface="HGPｺﾞｼｯｸE" pitchFamily="50" charset="-128"/>
              </a:rPr>
              <a:t>田中　道雄先生</a:t>
            </a:r>
          </a:p>
          <a:p>
            <a:pPr algn="ctr" defTabSz="912813"/>
            <a:r>
              <a:rPr lang="ja-JP" altLang="en-US" sz="1200" dirty="0" smtClean="0">
                <a:latin typeface="HGPｺﾞｼｯｸE" pitchFamily="50" charset="-128"/>
                <a:ea typeface="HGPｺﾞｼｯｸE" pitchFamily="50" charset="-128"/>
              </a:rPr>
              <a:t>  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404664" y="6775851"/>
            <a:ext cx="6115657" cy="76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1434" tIns="45718" rIns="91434" bIns="45718">
            <a:spAutoFit/>
          </a:bodyPr>
          <a:lstStyle/>
          <a:p>
            <a:pPr algn="ctr" defTabSz="912813"/>
            <a:r>
              <a:rPr lang="ja-JP" altLang="en-US" sz="24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「</a:t>
            </a:r>
            <a:r>
              <a:rPr lang="en-US" altLang="ja-JP" sz="2400" b="1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β3</a:t>
            </a:r>
            <a:r>
              <a:rPr lang="ja-JP" altLang="en-US" sz="2400" b="1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作動薬の歴史と効果及び将来</a:t>
            </a:r>
            <a:r>
              <a:rPr lang="ja-JP" altLang="en-US" sz="2400" b="1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展望」</a:t>
            </a:r>
            <a:endParaRPr lang="ja-JP" altLang="en-US" sz="2400" b="1" dirty="0">
              <a:solidFill>
                <a:srgbClr val="FF6600"/>
              </a:solidFill>
              <a:latin typeface="HGPｺﾞｼｯｸE" pitchFamily="50" charset="-128"/>
              <a:ea typeface="HGPｺﾞｼｯｸE" pitchFamily="50" charset="-128"/>
            </a:endParaRPr>
          </a:p>
          <a:p>
            <a:pPr algn="ctr" defTabSz="912813"/>
            <a:r>
              <a:rPr lang="en-US" altLang="ja-JP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‐</a:t>
            </a:r>
            <a:r>
              <a:rPr lang="ja-JP" altLang="en-US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 抗</a:t>
            </a:r>
            <a:r>
              <a:rPr lang="ja-JP" altLang="en-US" sz="2000" dirty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コリン剤との併用療法の有効性を</a:t>
            </a:r>
            <a:r>
              <a:rPr lang="ja-JP" altLang="en-US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含めて </a:t>
            </a:r>
            <a:r>
              <a:rPr lang="en-US" altLang="ja-JP" sz="2000" dirty="0" smtClean="0">
                <a:solidFill>
                  <a:srgbClr val="FF6600"/>
                </a:solidFill>
                <a:latin typeface="HGPｺﾞｼｯｸE" pitchFamily="50" charset="-128"/>
                <a:ea typeface="HGPｺﾞｼｯｸE" pitchFamily="50" charset="-128"/>
              </a:rPr>
              <a:t>‐</a:t>
            </a:r>
            <a:endParaRPr lang="ja-JP" altLang="en-US" sz="2400" dirty="0">
              <a:solidFill>
                <a:srgbClr val="FF6600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58" name="Rectangle 13"/>
          <p:cNvSpPr>
            <a:spLocks noChangeArrowheads="1"/>
          </p:cNvSpPr>
          <p:nvPr/>
        </p:nvSpPr>
        <p:spPr bwMode="auto">
          <a:xfrm>
            <a:off x="1575111" y="6343222"/>
            <a:ext cx="4945211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defTabSz="912813"/>
            <a:r>
              <a:rPr lang="ja-JP" altLang="en-US" sz="1500" dirty="0" smtClean="0">
                <a:latin typeface="HGPｺﾞｼｯｸE" pitchFamily="50" charset="-128"/>
                <a:ea typeface="HGPｺﾞｼｯｸE" pitchFamily="50" charset="-128"/>
              </a:rPr>
              <a:t>かしわ腎泌尿器クリニック</a:t>
            </a:r>
            <a:r>
              <a:rPr lang="ja-JP" altLang="en-US" sz="1500" dirty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1500" dirty="0" smtClean="0">
                <a:latin typeface="HGPｺﾞｼｯｸE" pitchFamily="50" charset="-128"/>
                <a:ea typeface="HGPｺﾞｼｯｸE" pitchFamily="50" charset="-128"/>
              </a:rPr>
              <a:t>　　院長</a:t>
            </a: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岸本　幸一先生</a:t>
            </a: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  <a:p>
            <a:pPr algn="r" defTabSz="912813"/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  </a:t>
            </a:r>
          </a:p>
        </p:txBody>
      </p:sp>
      <p:grpSp>
        <p:nvGrpSpPr>
          <p:cNvPr id="2099" name="Group 51"/>
          <p:cNvGrpSpPr>
            <a:grpSpLocks/>
          </p:cNvGrpSpPr>
          <p:nvPr/>
        </p:nvGrpSpPr>
        <p:grpSpPr bwMode="auto">
          <a:xfrm>
            <a:off x="909638" y="3711526"/>
            <a:ext cx="5038725" cy="233362"/>
            <a:chOff x="573" y="3033"/>
            <a:chExt cx="3174" cy="147"/>
          </a:xfrm>
        </p:grpSpPr>
        <p:pic>
          <p:nvPicPr>
            <p:cNvPr id="2079" name="Picture 31" descr="A1版下_演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3" y="3033"/>
              <a:ext cx="3174" cy="147"/>
            </a:xfrm>
            <a:prstGeom prst="rect">
              <a:avLst/>
            </a:prstGeom>
            <a:noFill/>
          </p:spPr>
        </p:pic>
        <p:sp>
          <p:nvSpPr>
            <p:cNvPr id="2" name="Rectangle 68"/>
            <p:cNvSpPr>
              <a:spLocks noChangeArrowheads="1"/>
            </p:cNvSpPr>
            <p:nvPr/>
          </p:nvSpPr>
          <p:spPr bwMode="auto">
            <a:xfrm>
              <a:off x="1966" y="3048"/>
              <a:ext cx="388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4042">
                <a:defRPr/>
              </a:pPr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一般</a:t>
              </a:r>
              <a:r>
                <a:rPr lang="ja-JP" altLang="en-US" sz="1200" dirty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講演</a:t>
              </a:r>
              <a:endParaRPr lang="en-US" altLang="ja-JP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2092" name="Group 44"/>
          <p:cNvGrpSpPr>
            <a:grpSpLocks/>
          </p:cNvGrpSpPr>
          <p:nvPr/>
        </p:nvGrpSpPr>
        <p:grpSpPr bwMode="auto">
          <a:xfrm>
            <a:off x="1508125" y="1352600"/>
            <a:ext cx="496888" cy="234950"/>
            <a:chOff x="950" y="1269"/>
            <a:chExt cx="313" cy="148"/>
          </a:xfrm>
        </p:grpSpPr>
        <p:pic>
          <p:nvPicPr>
            <p:cNvPr id="2077" name="Picture 29" descr="A1版下_日時会場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50" y="1269"/>
              <a:ext cx="313" cy="148"/>
            </a:xfrm>
            <a:prstGeom prst="rect">
              <a:avLst/>
            </a:prstGeom>
            <a:noFill/>
          </p:spPr>
        </p:pic>
        <p:sp>
          <p:nvSpPr>
            <p:cNvPr id="2084" name="Rectangle 36"/>
            <p:cNvSpPr>
              <a:spLocks noChangeArrowheads="1"/>
            </p:cNvSpPr>
            <p:nvPr/>
          </p:nvSpPr>
          <p:spPr bwMode="auto">
            <a:xfrm>
              <a:off x="1004" y="1278"/>
              <a:ext cx="20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日 時</a:t>
              </a:r>
            </a:p>
          </p:txBody>
        </p:sp>
      </p:grpSp>
      <p:sp>
        <p:nvSpPr>
          <p:cNvPr id="2087" name="Rectangle 3"/>
          <p:cNvSpPr>
            <a:spLocks noChangeArrowheads="1"/>
          </p:cNvSpPr>
          <p:nvPr/>
        </p:nvSpPr>
        <p:spPr bwMode="auto">
          <a:xfrm>
            <a:off x="1973263" y="1280592"/>
            <a:ext cx="3341366" cy="377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9569" tIns="49785" rIns="99569" bIns="49785">
            <a:spAutoFit/>
          </a:bodyPr>
          <a:lstStyle/>
          <a:p>
            <a:pPr marL="244475" indent="-244475" defTabSz="912813"/>
            <a:r>
              <a:rPr lang="ja-JP" altLang="en-US" sz="1300" dirty="0" smtClean="0">
                <a:latin typeface="HGPｺﾞｼｯｸE" pitchFamily="50" charset="-128"/>
                <a:ea typeface="HGPｺﾞｼｯｸE" pitchFamily="50" charset="-128"/>
              </a:rPr>
              <a:t>：</a:t>
            </a:r>
            <a:r>
              <a:rPr lang="en-US" altLang="ja-JP" sz="1300" dirty="0">
                <a:latin typeface="HGPｺﾞｼｯｸE" pitchFamily="50" charset="-128"/>
                <a:ea typeface="HGPｺﾞｼｯｸE" pitchFamily="50" charset="-128"/>
              </a:rPr>
              <a:t>2018</a:t>
            </a:r>
            <a:r>
              <a:rPr lang="ja-JP" altLang="en-US" sz="1300" dirty="0" smtClean="0">
                <a:latin typeface="HGPｺﾞｼｯｸE" pitchFamily="50" charset="-128"/>
                <a:ea typeface="HGPｺﾞｼｯｸE" pitchFamily="50" charset="-128"/>
              </a:rPr>
              <a:t>年</a:t>
            </a:r>
            <a:r>
              <a:rPr lang="en-US" altLang="ja-JP" dirty="0">
                <a:latin typeface="Arial Black" pitchFamily="34" charset="0"/>
                <a:ea typeface="HGPｺﾞｼｯｸE" pitchFamily="50" charset="-128"/>
              </a:rPr>
              <a:t>10</a:t>
            </a:r>
            <a:r>
              <a:rPr lang="ja-JP" altLang="en-US" sz="1300" dirty="0" smtClean="0">
                <a:latin typeface="HGPｺﾞｼｯｸE" pitchFamily="50" charset="-128"/>
                <a:ea typeface="HGPｺﾞｼｯｸE" pitchFamily="50" charset="-128"/>
              </a:rPr>
              <a:t>月</a:t>
            </a:r>
            <a:r>
              <a:rPr lang="en-US" altLang="ja-JP" dirty="0">
                <a:latin typeface="Arial Black" pitchFamily="34" charset="0"/>
                <a:ea typeface="HGPｺﾞｼｯｸE" pitchFamily="50" charset="-128"/>
              </a:rPr>
              <a:t>31</a:t>
            </a:r>
            <a:r>
              <a:rPr lang="ja-JP" altLang="en-US" sz="1300" dirty="0">
                <a:latin typeface="HGPｺﾞｼｯｸE" pitchFamily="50" charset="-128"/>
                <a:ea typeface="HGPｺﾞｼｯｸE" pitchFamily="50" charset="-128"/>
              </a:rPr>
              <a:t>日（水） </a:t>
            </a:r>
            <a:r>
              <a:rPr lang="ja-JP" altLang="en-US" sz="1300" dirty="0" smtClean="0">
                <a:latin typeface="HGPｺﾞｼｯｸE" pitchFamily="50" charset="-128"/>
                <a:ea typeface="HGPｺﾞｼｯｸE" pitchFamily="50" charset="-128"/>
              </a:rPr>
              <a:t>１９：３０～２１：００</a:t>
            </a:r>
            <a:endParaRPr lang="en-US" altLang="ja-JP" sz="1300" dirty="0"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088" name="Rectangle 4"/>
          <p:cNvSpPr>
            <a:spLocks noChangeArrowheads="1"/>
          </p:cNvSpPr>
          <p:nvPr/>
        </p:nvSpPr>
        <p:spPr bwMode="auto">
          <a:xfrm>
            <a:off x="1973262" y="1784648"/>
            <a:ext cx="2823889" cy="1116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9569" tIns="49785" rIns="99569" bIns="49785">
            <a:spAutoFit/>
          </a:bodyPr>
          <a:lstStyle/>
          <a:p>
            <a:pPr marL="244475" indent="-244475" defTabSz="912813">
              <a:tabLst>
                <a:tab pos="838200" algn="l"/>
              </a:tabLst>
            </a:pPr>
            <a:r>
              <a:rPr lang="ja-JP" altLang="en-US" sz="1300" dirty="0" smtClean="0">
                <a:latin typeface="HGPｺﾞｼｯｸE" pitchFamily="50" charset="-128"/>
                <a:ea typeface="HGPｺﾞｼｯｸE" pitchFamily="50" charset="-128"/>
              </a:rPr>
              <a:t>： 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ザ・クレストホテル柏　</a:t>
            </a:r>
            <a:r>
              <a:rPr lang="en-US" altLang="ja-JP" dirty="0" smtClean="0">
                <a:latin typeface="HGPｺﾞｼｯｸE" pitchFamily="50" charset="-128"/>
                <a:ea typeface="HGPｺﾞｼｯｸE" pitchFamily="50" charset="-128"/>
              </a:rPr>
              <a:t>4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階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pPr marL="244475" indent="-244475" defTabSz="912813">
              <a:tabLst>
                <a:tab pos="838200" algn="l"/>
              </a:tabLst>
            </a:pPr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　「ローズルーム」</a:t>
            </a: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  <a:p>
            <a:pPr marL="244475" indent="-244475" defTabSz="912813">
              <a:tabLst>
                <a:tab pos="838200" algn="l"/>
              </a:tabLst>
            </a:pPr>
            <a:r>
              <a:rPr lang="ja-JP" altLang="en-US" sz="1600" dirty="0" smtClean="0">
                <a:latin typeface="HGPｺﾞｼｯｸE" pitchFamily="50" charset="-128"/>
                <a:ea typeface="HGPｺﾞｼｯｸE" pitchFamily="50" charset="-128"/>
              </a:rPr>
              <a:t>   　　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千葉県柏市末広町14-1</a:t>
            </a:r>
          </a:p>
          <a:p>
            <a:pPr marL="244475" indent="-244475" defTabSz="912813">
              <a:tabLst>
                <a:tab pos="838200" algn="l"/>
              </a:tabLst>
            </a:pPr>
            <a:r>
              <a:rPr lang="ja-JP" altLang="en-US" sz="1400" noProof="1" smtClean="0">
                <a:latin typeface="HGPｺﾞｼｯｸE" pitchFamily="50" charset="-128"/>
                <a:ea typeface="HGPｺﾞｼｯｸE" pitchFamily="50" charset="-128"/>
              </a:rPr>
              <a:t>    　　</a:t>
            </a:r>
            <a:r>
              <a:rPr lang="en-US" altLang="ja-JP" sz="1400" noProof="1" smtClean="0">
                <a:latin typeface="HGPｺﾞｼｯｸE" pitchFamily="50" charset="-128"/>
                <a:ea typeface="HGPｺﾞｼｯｸE" pitchFamily="50" charset="-128"/>
              </a:rPr>
              <a:t>TEL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： 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04-7146-1111</a:t>
            </a:r>
            <a:endParaRPr lang="en-US" altLang="ja-JP" sz="1400" dirty="0">
              <a:latin typeface="HGPｺﾞｼｯｸE" pitchFamily="50" charset="-128"/>
              <a:ea typeface="HGPｺﾞｼｯｸE" pitchFamily="50" charset="-128"/>
            </a:endParaRPr>
          </a:p>
        </p:txBody>
      </p:sp>
      <p:grpSp>
        <p:nvGrpSpPr>
          <p:cNvPr id="2091" name="Group 43"/>
          <p:cNvGrpSpPr>
            <a:grpSpLocks/>
          </p:cNvGrpSpPr>
          <p:nvPr/>
        </p:nvGrpSpPr>
        <p:grpSpPr bwMode="auto">
          <a:xfrm>
            <a:off x="1508125" y="1856656"/>
            <a:ext cx="496888" cy="272185"/>
            <a:chOff x="908" y="1419"/>
            <a:chExt cx="313" cy="148"/>
          </a:xfrm>
        </p:grpSpPr>
        <p:pic>
          <p:nvPicPr>
            <p:cNvPr id="2089" name="Picture 41" descr="A1版下_日時会場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908" y="1419"/>
              <a:ext cx="313" cy="148"/>
            </a:xfrm>
            <a:prstGeom prst="rect">
              <a:avLst/>
            </a:prstGeom>
            <a:noFill/>
          </p:spPr>
        </p:pic>
        <p:sp>
          <p:nvSpPr>
            <p:cNvPr id="2090" name="Rectangle 42"/>
            <p:cNvSpPr>
              <a:spLocks noChangeArrowheads="1"/>
            </p:cNvSpPr>
            <p:nvPr/>
          </p:nvSpPr>
          <p:spPr bwMode="auto">
            <a:xfrm>
              <a:off x="962" y="1442"/>
              <a:ext cx="205" cy="10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 anchor="ctr">
              <a:spAutoFit/>
            </a:bodyPr>
            <a:lstStyle/>
            <a:p>
              <a:pPr algn="ctr"/>
              <a:r>
                <a:rPr lang="ja-JP" altLang="en-US" sz="1100" dirty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会 場</a:t>
              </a:r>
            </a:p>
          </p:txBody>
        </p:sp>
      </p:grpSp>
      <p:grpSp>
        <p:nvGrpSpPr>
          <p:cNvPr id="2095" name="Group 47"/>
          <p:cNvGrpSpPr>
            <a:grpSpLocks/>
          </p:cNvGrpSpPr>
          <p:nvPr/>
        </p:nvGrpSpPr>
        <p:grpSpPr bwMode="auto">
          <a:xfrm>
            <a:off x="-171400" y="2954003"/>
            <a:ext cx="3257206" cy="333040"/>
            <a:chOff x="1661" y="1991"/>
            <a:chExt cx="988" cy="159"/>
          </a:xfrm>
        </p:grpSpPr>
        <p:pic>
          <p:nvPicPr>
            <p:cNvPr id="2081" name="Picture 33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3" name="Rectangle 43"/>
            <p:cNvSpPr>
              <a:spLocks noChangeArrowheads="1"/>
            </p:cNvSpPr>
            <p:nvPr/>
          </p:nvSpPr>
          <p:spPr bwMode="auto">
            <a:xfrm>
              <a:off x="1661" y="2036"/>
              <a:ext cx="988" cy="7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914042">
                <a:defRPr/>
              </a:pPr>
              <a:r>
                <a:rPr lang="en-US" altLang="ja-JP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Opening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Remarks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　　</a:t>
              </a:r>
              <a:endPara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2100" name="Group 52"/>
          <p:cNvGrpSpPr>
            <a:grpSpLocks/>
          </p:cNvGrpSpPr>
          <p:nvPr/>
        </p:nvGrpSpPr>
        <p:grpSpPr bwMode="auto">
          <a:xfrm>
            <a:off x="909638" y="6087790"/>
            <a:ext cx="5038725" cy="233362"/>
            <a:chOff x="573" y="3033"/>
            <a:chExt cx="3174" cy="147"/>
          </a:xfrm>
        </p:grpSpPr>
        <p:pic>
          <p:nvPicPr>
            <p:cNvPr id="2101" name="Picture 53" descr="A1版下_演題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73" y="3033"/>
              <a:ext cx="3174" cy="147"/>
            </a:xfrm>
            <a:prstGeom prst="rect">
              <a:avLst/>
            </a:prstGeom>
            <a:noFill/>
          </p:spPr>
        </p:pic>
        <p:sp>
          <p:nvSpPr>
            <p:cNvPr id="4164" name="Rectangle 68"/>
            <p:cNvSpPr>
              <a:spLocks noChangeArrowheads="1"/>
            </p:cNvSpPr>
            <p:nvPr/>
          </p:nvSpPr>
          <p:spPr bwMode="auto">
            <a:xfrm>
              <a:off x="1965" y="3048"/>
              <a:ext cx="388" cy="11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2813"/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特別</a:t>
              </a:r>
              <a:r>
                <a:rPr lang="ja-JP" altLang="en-US" sz="1200" dirty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講演</a:t>
              </a:r>
              <a:endParaRPr lang="en-US" altLang="ja-JP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2103" name="Group 55"/>
          <p:cNvGrpSpPr>
            <a:grpSpLocks/>
          </p:cNvGrpSpPr>
          <p:nvPr/>
        </p:nvGrpSpPr>
        <p:grpSpPr bwMode="auto">
          <a:xfrm>
            <a:off x="691902" y="5348659"/>
            <a:ext cx="792162" cy="252413"/>
            <a:chOff x="1911" y="1991"/>
            <a:chExt cx="499" cy="159"/>
          </a:xfrm>
        </p:grpSpPr>
        <p:pic>
          <p:nvPicPr>
            <p:cNvPr id="2104" name="Picture 56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4" name="Rectangle 43"/>
            <p:cNvSpPr>
              <a:spLocks noChangeArrowheads="1"/>
            </p:cNvSpPr>
            <p:nvPr/>
          </p:nvSpPr>
          <p:spPr bwMode="auto">
            <a:xfrm>
              <a:off x="2048" y="2010"/>
              <a:ext cx="2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2813"/>
              <a:r>
                <a:rPr lang="ja-JP" altLang="en-US" sz="1200" dirty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演 者</a:t>
              </a:r>
            </a:p>
          </p:txBody>
        </p:sp>
      </p:grpSp>
      <p:grpSp>
        <p:nvGrpSpPr>
          <p:cNvPr id="2106" name="Group 58"/>
          <p:cNvGrpSpPr>
            <a:grpSpLocks/>
          </p:cNvGrpSpPr>
          <p:nvPr/>
        </p:nvGrpSpPr>
        <p:grpSpPr bwMode="auto">
          <a:xfrm>
            <a:off x="691902" y="7580907"/>
            <a:ext cx="792162" cy="252413"/>
            <a:chOff x="1911" y="1991"/>
            <a:chExt cx="499" cy="159"/>
          </a:xfrm>
        </p:grpSpPr>
        <p:pic>
          <p:nvPicPr>
            <p:cNvPr id="2107" name="Picture 59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4139" name="Rectangle 43"/>
            <p:cNvSpPr>
              <a:spLocks noChangeArrowheads="1"/>
            </p:cNvSpPr>
            <p:nvPr/>
          </p:nvSpPr>
          <p:spPr bwMode="auto">
            <a:xfrm>
              <a:off x="2031" y="2009"/>
              <a:ext cx="2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2813"/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演　者</a:t>
              </a:r>
              <a:endPara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grpSp>
        <p:nvGrpSpPr>
          <p:cNvPr id="32" name="Group 55"/>
          <p:cNvGrpSpPr>
            <a:grpSpLocks/>
          </p:cNvGrpSpPr>
          <p:nvPr/>
        </p:nvGrpSpPr>
        <p:grpSpPr bwMode="auto">
          <a:xfrm>
            <a:off x="692696" y="4016896"/>
            <a:ext cx="792162" cy="244049"/>
            <a:chOff x="1911" y="1991"/>
            <a:chExt cx="499" cy="159"/>
          </a:xfrm>
        </p:grpSpPr>
        <p:pic>
          <p:nvPicPr>
            <p:cNvPr id="33" name="Picture 56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34" name="Rectangle 43"/>
            <p:cNvSpPr>
              <a:spLocks noChangeArrowheads="1"/>
            </p:cNvSpPr>
            <p:nvPr/>
          </p:nvSpPr>
          <p:spPr bwMode="auto">
            <a:xfrm>
              <a:off x="2031" y="2009"/>
              <a:ext cx="2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2813"/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座　長</a:t>
              </a:r>
              <a:endPara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5" name="テキスト ボックス 4"/>
          <p:cNvSpPr txBox="1"/>
          <p:nvPr/>
        </p:nvSpPr>
        <p:spPr>
          <a:xfrm>
            <a:off x="614988" y="4160912"/>
            <a:ext cx="5716104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r" defTabSz="912813"/>
            <a:r>
              <a:rPr lang="ja-JP" altLang="en-US" sz="14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東京慈恵会医科大学附属柏病院 泌尿器科 診療部長 </a:t>
            </a:r>
            <a:r>
              <a:rPr lang="ja-JP" altLang="en-US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三木　淳先生</a:t>
            </a:r>
          </a:p>
          <a:p>
            <a:pPr lvl="0" algn="ctr" defTabSz="912813"/>
            <a:r>
              <a:rPr lang="ja-JP" altLang="en-US" sz="1200" dirty="0">
                <a:solidFill>
                  <a:srgbClr val="000000"/>
                </a:solidFill>
                <a:latin typeface="HGPｺﾞｼｯｸE" pitchFamily="50" charset="-128"/>
                <a:ea typeface="HGPｺﾞｼｯｸE" pitchFamily="50" charset="-128"/>
              </a:rPr>
              <a:t>  </a:t>
            </a:r>
          </a:p>
        </p:txBody>
      </p:sp>
      <p:grpSp>
        <p:nvGrpSpPr>
          <p:cNvPr id="36" name="Group 58"/>
          <p:cNvGrpSpPr>
            <a:grpSpLocks/>
          </p:cNvGrpSpPr>
          <p:nvPr/>
        </p:nvGrpSpPr>
        <p:grpSpPr bwMode="auto">
          <a:xfrm>
            <a:off x="692622" y="6428779"/>
            <a:ext cx="792162" cy="252413"/>
            <a:chOff x="1911" y="1991"/>
            <a:chExt cx="499" cy="159"/>
          </a:xfrm>
        </p:grpSpPr>
        <p:pic>
          <p:nvPicPr>
            <p:cNvPr id="37" name="Picture 59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38" name="Rectangle 43"/>
            <p:cNvSpPr>
              <a:spLocks noChangeArrowheads="1"/>
            </p:cNvSpPr>
            <p:nvPr/>
          </p:nvSpPr>
          <p:spPr bwMode="auto">
            <a:xfrm>
              <a:off x="2031" y="2009"/>
              <a:ext cx="259" cy="1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none" lIns="0" tIns="0" rIns="0" bIns="0" anchor="ctr">
              <a:spAutoFit/>
            </a:bodyPr>
            <a:lstStyle/>
            <a:p>
              <a:pPr algn="ctr" defTabSz="912813"/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座　長</a:t>
              </a:r>
              <a:endPara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39" name="Rectangle 13"/>
          <p:cNvSpPr>
            <a:spLocks noChangeArrowheads="1"/>
          </p:cNvSpPr>
          <p:nvPr/>
        </p:nvSpPr>
        <p:spPr bwMode="auto">
          <a:xfrm>
            <a:off x="652791" y="7815321"/>
            <a:ext cx="5644813" cy="954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defTabSz="912813"/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国立がん研究センター東病院 泌尿器・後腹膜腫瘍科</a:t>
            </a:r>
            <a:endParaRPr lang="en-US" altLang="ja-JP" dirty="0" smtClean="0">
              <a:latin typeface="HGPｺﾞｼｯｸE" pitchFamily="50" charset="-128"/>
              <a:ea typeface="HGPｺﾞｼｯｸE" pitchFamily="50" charset="-128"/>
            </a:endParaRPr>
          </a:p>
          <a:p>
            <a:pPr algn="r" defTabSz="912813"/>
            <a:r>
              <a:rPr lang="ja-JP" altLang="en-US" dirty="0">
                <a:latin typeface="HGPｺﾞｼｯｸE" pitchFamily="50" charset="-128"/>
                <a:ea typeface="HGPｺﾞｼｯｸE" pitchFamily="50" charset="-128"/>
              </a:rPr>
              <a:t>科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長</a:t>
            </a:r>
            <a:r>
              <a:rPr lang="ja-JP" altLang="en-US" sz="2000" dirty="0" smtClean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2600" dirty="0" smtClean="0">
                <a:latin typeface="HGPｺﾞｼｯｸE" pitchFamily="50" charset="-128"/>
                <a:ea typeface="HGPｺﾞｼｯｸE" pitchFamily="50" charset="-128"/>
              </a:rPr>
              <a:t>増田　均先生</a:t>
            </a:r>
            <a:endParaRPr lang="ja-JP" altLang="en-US" sz="2600" dirty="0">
              <a:latin typeface="HGPｺﾞｼｯｸE" pitchFamily="50" charset="-128"/>
              <a:ea typeface="HGPｺﾞｼｯｸE" pitchFamily="50" charset="-128"/>
            </a:endParaRPr>
          </a:p>
          <a:p>
            <a:pPr algn="r" defTabSz="912813"/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  </a:t>
            </a:r>
          </a:p>
        </p:txBody>
      </p:sp>
      <p:grpSp>
        <p:nvGrpSpPr>
          <p:cNvPr id="40" name="Group 47"/>
          <p:cNvGrpSpPr>
            <a:grpSpLocks/>
          </p:cNvGrpSpPr>
          <p:nvPr/>
        </p:nvGrpSpPr>
        <p:grpSpPr bwMode="auto">
          <a:xfrm>
            <a:off x="-153268" y="8580400"/>
            <a:ext cx="3257206" cy="333040"/>
            <a:chOff x="1661" y="1991"/>
            <a:chExt cx="988" cy="159"/>
          </a:xfrm>
        </p:grpSpPr>
        <p:pic>
          <p:nvPicPr>
            <p:cNvPr id="41" name="Picture 33" descr="A1版下_座長演者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911" y="1991"/>
              <a:ext cx="499" cy="159"/>
            </a:xfrm>
            <a:prstGeom prst="rect">
              <a:avLst/>
            </a:prstGeom>
            <a:noFill/>
          </p:spPr>
        </p:pic>
        <p:sp>
          <p:nvSpPr>
            <p:cNvPr id="42" name="Rectangle 43"/>
            <p:cNvSpPr>
              <a:spLocks noChangeArrowheads="1"/>
            </p:cNvSpPr>
            <p:nvPr/>
          </p:nvSpPr>
          <p:spPr bwMode="auto">
            <a:xfrm>
              <a:off x="1661" y="2027"/>
              <a:ext cx="988" cy="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dist="17961" dir="2700000" algn="ctr" rotWithShape="0">
                <a:srgbClr val="111111"/>
              </a:outerShdw>
            </a:effectLst>
          </p:spPr>
          <p:txBody>
            <a:bodyPr wrap="square" lIns="0" tIns="0" rIns="0" bIns="0" anchor="ctr">
              <a:spAutoFit/>
            </a:bodyPr>
            <a:lstStyle/>
            <a:p>
              <a:pPr algn="ctr" defTabSz="914042">
                <a:defRPr/>
              </a:pPr>
              <a:r>
                <a:rPr lang="en-US" altLang="ja-JP" sz="1200" dirty="0">
                  <a:solidFill>
                    <a:schemeClr val="bg1"/>
                  </a:solidFill>
                </a:rPr>
                <a:t>Closing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　</a:t>
              </a:r>
              <a:r>
                <a:rPr lang="en-US" altLang="ja-JP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Remarks</a:t>
              </a:r>
              <a:r>
                <a:rPr lang="ja-JP" altLang="en-US" sz="1200" dirty="0" smtClean="0">
                  <a:solidFill>
                    <a:schemeClr val="bg1"/>
                  </a:solidFill>
                  <a:latin typeface="HGPｺﾞｼｯｸE" pitchFamily="50" charset="-128"/>
                  <a:ea typeface="HGPｺﾞｼｯｸE" pitchFamily="50" charset="-128"/>
                </a:rPr>
                <a:t>　　</a:t>
              </a:r>
              <a:endPara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endParaRPr>
            </a:p>
          </p:txBody>
        </p:sp>
      </p:grpSp>
      <p:sp>
        <p:nvSpPr>
          <p:cNvPr id="43" name="Rectangle 13"/>
          <p:cNvSpPr>
            <a:spLocks noChangeArrowheads="1"/>
          </p:cNvSpPr>
          <p:nvPr/>
        </p:nvSpPr>
        <p:spPr bwMode="auto">
          <a:xfrm>
            <a:off x="332656" y="8822272"/>
            <a:ext cx="5976193" cy="553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91434" tIns="45718" rIns="91434" bIns="45718">
            <a:spAutoFit/>
          </a:bodyPr>
          <a:lstStyle/>
          <a:p>
            <a:pPr algn="r" defTabSz="912813"/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　わくい泌尿器科医院　　　　　　　　　</a:t>
            </a:r>
            <a:r>
              <a:rPr lang="ja-JP" altLang="en-US" sz="1400" dirty="0">
                <a:latin typeface="HGPｺﾞｼｯｸE" pitchFamily="50" charset="-128"/>
                <a:ea typeface="HGPｺﾞｼｯｸE" pitchFamily="50" charset="-128"/>
              </a:rPr>
              <a:t>　</a:t>
            </a:r>
            <a:r>
              <a:rPr lang="ja-JP" altLang="en-US" sz="1400" dirty="0" smtClean="0">
                <a:latin typeface="HGPｺﾞｼｯｸE" pitchFamily="50" charset="-128"/>
                <a:ea typeface="HGPｺﾞｼｯｸE" pitchFamily="50" charset="-128"/>
              </a:rPr>
              <a:t>院長　</a:t>
            </a:r>
            <a:r>
              <a:rPr lang="ja-JP" altLang="en-US" dirty="0" smtClean="0">
                <a:latin typeface="HGPｺﾞｼｯｸE" pitchFamily="50" charset="-128"/>
                <a:ea typeface="HGPｺﾞｼｯｸE" pitchFamily="50" charset="-128"/>
              </a:rPr>
              <a:t>和久井　守先生</a:t>
            </a:r>
            <a:endParaRPr lang="ja-JP" altLang="en-US" dirty="0">
              <a:latin typeface="HGPｺﾞｼｯｸE" pitchFamily="50" charset="-128"/>
              <a:ea typeface="HGPｺﾞｼｯｸE" pitchFamily="50" charset="-128"/>
            </a:endParaRPr>
          </a:p>
          <a:p>
            <a:pPr algn="r" defTabSz="912813"/>
            <a:r>
              <a:rPr lang="ja-JP" altLang="en-US" sz="1200" dirty="0">
                <a:latin typeface="HGPｺﾞｼｯｸE" pitchFamily="50" charset="-128"/>
                <a:ea typeface="HGPｺﾞｼｯｸE" pitchFamily="50" charset="-128"/>
              </a:rPr>
              <a:t>  </a:t>
            </a:r>
          </a:p>
        </p:txBody>
      </p:sp>
      <p:sp>
        <p:nvSpPr>
          <p:cNvPr id="6" name="テキスト ボックス 5"/>
          <p:cNvSpPr txBox="1"/>
          <p:nvPr/>
        </p:nvSpPr>
        <p:spPr>
          <a:xfrm>
            <a:off x="692696" y="9220632"/>
            <a:ext cx="47788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400" dirty="0" smtClean="0">
                <a:latin typeface="HGPｺﾞｼｯｸE" panose="020B0900000000000000" pitchFamily="50" charset="-128"/>
                <a:ea typeface="HGPｺﾞｼｯｸE" panose="020B0900000000000000" pitchFamily="50" charset="-128"/>
              </a:rPr>
              <a:t>＊講演会終了後、情報交換会を予定しております。</a:t>
            </a:r>
            <a:endParaRPr kumimoji="1" lang="ja-JP" altLang="en-US" sz="1400" dirty="0">
              <a:latin typeface="HGPｺﾞｼｯｸE" panose="020B0900000000000000" pitchFamily="50" charset="-128"/>
              <a:ea typeface="HGPｺﾞｼｯｸE" panose="020B0900000000000000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8680" y="488504"/>
            <a:ext cx="5760640" cy="1651000"/>
          </a:xfrm>
        </p:spPr>
        <p:txBody>
          <a:bodyPr/>
          <a:lstStyle/>
          <a:p>
            <a:r>
              <a:rPr kumimoji="1" lang="ja-JP" altLang="en-US" b="1" dirty="0" smtClean="0"/>
              <a:t>会場案内</a:t>
            </a:r>
            <a:r>
              <a:rPr kumimoji="1" lang="en-US" altLang="ja-JP" b="1" dirty="0" smtClean="0"/>
              <a:t/>
            </a:r>
            <a:br>
              <a:rPr kumimoji="1" lang="en-US" altLang="ja-JP" b="1" dirty="0" smtClean="0"/>
            </a:br>
            <a:r>
              <a:rPr kumimoji="1" lang="ja-JP" altLang="en-US" sz="2400" b="1" dirty="0" smtClean="0"/>
              <a:t>ザ・クレストホテル柏</a:t>
            </a:r>
            <a:r>
              <a:rPr lang="en-US" altLang="ja-JP" sz="2400" b="1" dirty="0"/>
              <a:t/>
            </a:r>
            <a:br>
              <a:rPr lang="en-US" altLang="ja-JP" sz="2400" b="1" dirty="0"/>
            </a:br>
            <a:r>
              <a:rPr lang="ja-JP" altLang="en-US" sz="2400" b="1" dirty="0" smtClean="0"/>
              <a:t>柏市末広町</a:t>
            </a:r>
            <a:r>
              <a:rPr lang="en-US" altLang="ja-JP" sz="2400" b="1" dirty="0" smtClean="0"/>
              <a:t>14-1</a:t>
            </a:r>
            <a:br>
              <a:rPr lang="en-US" altLang="ja-JP" sz="2400" b="1" dirty="0" smtClean="0"/>
            </a:br>
            <a:r>
              <a:rPr lang="en-US" altLang="ja-JP" sz="2400" b="1" dirty="0" smtClean="0"/>
              <a:t>04-7146-1111</a:t>
            </a:r>
            <a:r>
              <a:rPr lang="ja-JP" altLang="en-US" sz="2400" b="1" dirty="0" smtClean="0"/>
              <a:t>　　</a:t>
            </a:r>
            <a:endParaRPr kumimoji="1" lang="ja-JP" altLang="en-US" sz="2400" b="1" dirty="0"/>
          </a:p>
        </p:txBody>
      </p:sp>
      <p:pic>
        <p:nvPicPr>
          <p:cNvPr id="4" name="コンテンツ プレースホルダー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2701" y="6393160"/>
            <a:ext cx="6181725" cy="3411188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137" y="2432720"/>
            <a:ext cx="6156289" cy="3857625"/>
          </a:xfrm>
          <a:prstGeom prst="rect">
            <a:avLst/>
          </a:prstGeom>
          <a:ln w="38100">
            <a:solidFill>
              <a:schemeClr val="accent3">
                <a:lumMod val="65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3353794551"/>
      </p:ext>
    </p:extLst>
  </p:cSld>
  <p:clrMapOvr>
    <a:masterClrMapping/>
  </p:clrMapOvr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953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ja-JP" alt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</a:defRPr>
        </a:defPPr>
      </a:lstStyle>
    </a:lnDef>
  </a:objectDefaults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千葉支店マスター">
  <a:themeElements>
    <a:clrScheme name="ユーザー定義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C00000"/>
      </a:accent1>
      <a:accent2>
        <a:srgbClr val="B2B2B2"/>
      </a:accent2>
      <a:accent3>
        <a:srgbClr val="4F81BD"/>
      </a:accent3>
      <a:accent4>
        <a:srgbClr val="9BBB59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1_Default Design">
      <a:majorFont>
        <a:latin typeface="Arial Black"/>
        <a:ea typeface="HGP創英角ｺﾞｼｯｸUB"/>
        <a:cs typeface=""/>
      </a:majorFont>
      <a:minorFont>
        <a:latin typeface="Arial Black"/>
        <a:ea typeface="HGP創英角ｺﾞｼｯｸUB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noFill/>
        <a:ln w="19050">
          <a:solidFill>
            <a:schemeClr val="tx1"/>
          </a:solidFill>
        </a:ln>
      </a:spPr>
      <a:bodyPr rtlCol="0" anchor="ctr"/>
      <a:lstStyle>
        <a:defPPr algn="ctr">
          <a:defRPr kumimoji="1" dirty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90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CC0000"/>
        </a:dk2>
        <a:lt2>
          <a:srgbClr val="666666"/>
        </a:lt2>
        <a:accent1>
          <a:srgbClr val="009999"/>
        </a:accent1>
        <a:accent2>
          <a:srgbClr val="999999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8A8A8A"/>
        </a:accent6>
        <a:hlink>
          <a:srgbClr val="FF9900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666666"/>
        </a:dk1>
        <a:lt1>
          <a:srgbClr val="FFFFFF"/>
        </a:lt1>
        <a:dk2>
          <a:srgbClr val="000000"/>
        </a:dk2>
        <a:lt2>
          <a:srgbClr val="CC0000"/>
        </a:lt2>
        <a:accent1>
          <a:srgbClr val="009999"/>
        </a:accent1>
        <a:accent2>
          <a:srgbClr val="999999"/>
        </a:accent2>
        <a:accent3>
          <a:srgbClr val="AAAAAA"/>
        </a:accent3>
        <a:accent4>
          <a:srgbClr val="DADADA"/>
        </a:accent4>
        <a:accent5>
          <a:srgbClr val="AACACA"/>
        </a:accent5>
        <a:accent6>
          <a:srgbClr val="8A8A8A"/>
        </a:accent6>
        <a:hlink>
          <a:srgbClr val="FF9900"/>
        </a:hlink>
        <a:folHlink>
          <a:srgbClr val="3366C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blank.potx[読み取り専用]" id="{AB88D73F-617E-4289-948A-981399D7800D}" vid="{11C9ECD2-4EAF-46DA-806E-207199AEB1D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</TotalTime>
  <Words>125</Words>
  <Application>Microsoft Office PowerPoint</Application>
  <PresentationFormat>A4 210 x 297 mm</PresentationFormat>
  <Paragraphs>36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4</vt:i4>
      </vt:variant>
      <vt:variant>
        <vt:lpstr>スライド タイトル</vt:lpstr>
      </vt:variant>
      <vt:variant>
        <vt:i4>2</vt:i4>
      </vt:variant>
    </vt:vector>
  </HeadingPairs>
  <TitlesOfParts>
    <vt:vector size="13" baseType="lpstr">
      <vt:lpstr>HGPｺﾞｼｯｸE</vt:lpstr>
      <vt:lpstr>HGP創英角ｺﾞｼｯｸUB</vt:lpstr>
      <vt:lpstr>ＭＳ Ｐゴシック</vt:lpstr>
      <vt:lpstr>Osaka</vt:lpstr>
      <vt:lpstr>Arial</vt:lpstr>
      <vt:lpstr>Arial Black</vt:lpstr>
      <vt:lpstr>Wingdings</vt:lpstr>
      <vt:lpstr>標準デザイン</vt:lpstr>
      <vt:lpstr>1_標準デザイン</vt:lpstr>
      <vt:lpstr>2_標準デザイン</vt:lpstr>
      <vt:lpstr>千葉支店マスター</vt:lpstr>
      <vt:lpstr>PowerPoint プレゼンテーション</vt:lpstr>
      <vt:lpstr>会場案内 ザ・クレストホテル柏 柏市末広町14-1 04-7146-1111　　</vt:lpstr>
    </vt:vector>
  </TitlesOfParts>
  <Company>vivora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Astellas Pharma Inc.</dc:creator>
  <cp:lastModifiedBy>Yoshimizu, Mutsumi(吉水 睦海)</cp:lastModifiedBy>
  <cp:revision>73</cp:revision>
  <cp:lastPrinted>2018-10-01T09:55:31Z</cp:lastPrinted>
  <dcterms:created xsi:type="dcterms:W3CDTF">2018-08-22T01:08:18Z</dcterms:created>
  <dcterms:modified xsi:type="dcterms:W3CDTF">2018-10-10T14:02:07Z</dcterms:modified>
</cp:coreProperties>
</file>